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09/05/2018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" y="620688"/>
            <a:ext cx="9033981" cy="43204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99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34" y="188640"/>
            <a:ext cx="8758354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914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692696"/>
            <a:ext cx="8568953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501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78497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79" y="3140968"/>
            <a:ext cx="8640960" cy="3564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6962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649663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70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92262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8865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0</Words>
  <Application>Microsoft Office PowerPoint</Application>
  <PresentationFormat>Affichage à l'écran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HP</cp:lastModifiedBy>
  <cp:revision>2</cp:revision>
  <dcterms:created xsi:type="dcterms:W3CDTF">2018-04-19T08:43:04Z</dcterms:created>
  <dcterms:modified xsi:type="dcterms:W3CDTF">2018-05-09T06:40:03Z</dcterms:modified>
</cp:coreProperties>
</file>