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5" r:id="rId10"/>
    <p:sldId id="264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4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8796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5677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496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4655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6061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939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12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6624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9740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0371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5667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6341A3-241E-4AB7-9FAE-2D9DE35E2F84}" type="datetimeFigureOut">
              <a:rPr lang="fr-FR" smtClean="0"/>
              <a:t>09/05/2018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F5C2E-B9B7-4A68-9C47-2F88A4A8A37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8574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052736"/>
            <a:ext cx="7772400" cy="3960440"/>
          </a:xfrm>
        </p:spPr>
        <p:txBody>
          <a:bodyPr>
            <a:noAutofit/>
          </a:bodyPr>
          <a:lstStyle/>
          <a:p>
            <a:r>
              <a:rPr lang="fr-FR" sz="3600" b="1" i="1" dirty="0" smtClean="0">
                <a:solidFill>
                  <a:srgbClr val="FF0000"/>
                </a:solidFill>
              </a:rPr>
              <a:t/>
            </a:r>
            <a:br>
              <a:rPr lang="fr-FR" sz="3600" b="1" i="1" dirty="0" smtClean="0">
                <a:solidFill>
                  <a:srgbClr val="FF0000"/>
                </a:solidFill>
              </a:rPr>
            </a:br>
            <a:r>
              <a:rPr lang="fr-FR" sz="3600" b="1" i="1" dirty="0">
                <a:solidFill>
                  <a:srgbClr val="FF0000"/>
                </a:solidFill>
              </a:rPr>
              <a:t/>
            </a:r>
            <a:br>
              <a:rPr lang="fr-FR" sz="3600" b="1" i="1" dirty="0">
                <a:solidFill>
                  <a:srgbClr val="FF0000"/>
                </a:solidFill>
              </a:rPr>
            </a:br>
            <a:r>
              <a:rPr lang="fr-FR" sz="3600" b="1" i="1" dirty="0" smtClean="0">
                <a:solidFill>
                  <a:srgbClr val="FF0000"/>
                </a:solidFill>
              </a:rPr>
              <a:t>Filière Licence Fondamentale : Parcours Energétique et Rayonnement</a:t>
            </a:r>
            <a:r>
              <a:rPr lang="fr-FR" sz="3600" b="1" dirty="0" smtClean="0">
                <a:solidFill>
                  <a:srgbClr val="FF0000"/>
                </a:solidFill>
              </a:rPr>
              <a:t/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i="1" dirty="0" smtClean="0">
                <a:solidFill>
                  <a:srgbClr val="FF0000"/>
                </a:solidFill>
              </a:rPr>
              <a:t> </a:t>
            </a:r>
            <a:r>
              <a:rPr lang="fr-FR" sz="3600" b="1" dirty="0" smtClean="0">
                <a:solidFill>
                  <a:srgbClr val="FF0000"/>
                </a:solidFill>
              </a:rPr>
              <a:t/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i="1" dirty="0" smtClean="0">
                <a:solidFill>
                  <a:srgbClr val="FF0000"/>
                </a:solidFill>
              </a:rPr>
              <a:t>Contrôle continue</a:t>
            </a:r>
            <a:r>
              <a:rPr lang="fr-FR" sz="3600" b="1" dirty="0" smtClean="0">
                <a:solidFill>
                  <a:srgbClr val="FF0000"/>
                </a:solidFill>
              </a:rPr>
              <a:t/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i="1" dirty="0" smtClean="0">
                <a:solidFill>
                  <a:srgbClr val="FF0000"/>
                </a:solidFill>
              </a:rPr>
              <a:t>Module : Transfert de chaleur</a:t>
            </a:r>
            <a:r>
              <a:rPr lang="fr-FR" sz="3600" b="1" dirty="0" smtClean="0">
                <a:solidFill>
                  <a:srgbClr val="FF0000"/>
                </a:solidFill>
              </a:rPr>
              <a:t/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i="1" dirty="0" smtClean="0">
                <a:solidFill>
                  <a:srgbClr val="FF0000"/>
                </a:solidFill>
              </a:rPr>
              <a:t> (Durée : 1h 30)</a:t>
            </a:r>
            <a:br>
              <a:rPr lang="fr-FR" sz="3600" b="1" i="1" dirty="0" smtClean="0">
                <a:solidFill>
                  <a:srgbClr val="FF0000"/>
                </a:solidFill>
              </a:rPr>
            </a:br>
            <a:r>
              <a:rPr lang="fr-FR" sz="3600" b="1" i="1" dirty="0"/>
              <a:t>6 juin 2017</a:t>
            </a:r>
            <a:r>
              <a:rPr lang="fr-FR" sz="3600" b="1" dirty="0" smtClean="0">
                <a:solidFill>
                  <a:srgbClr val="FF0000"/>
                </a:solidFill>
              </a:rPr>
              <a:t/>
            </a:r>
            <a:br>
              <a:rPr lang="fr-FR" sz="3600" b="1" dirty="0" smtClean="0">
                <a:solidFill>
                  <a:srgbClr val="FF0000"/>
                </a:solidFill>
              </a:rPr>
            </a:br>
            <a:r>
              <a:rPr lang="fr-FR" sz="3600" b="1" i="1" dirty="0" smtClean="0"/>
              <a:t> </a:t>
            </a:r>
            <a:br>
              <a:rPr lang="fr-FR" sz="3600" b="1" i="1" dirty="0" smtClean="0"/>
            </a:br>
            <a:r>
              <a:rPr lang="fr-FR" sz="3600" b="1" i="1" dirty="0" smtClean="0"/>
              <a:t>                                                      </a:t>
            </a:r>
            <a:r>
              <a:rPr lang="fr-FR" sz="2000" b="1" i="1" dirty="0" smtClean="0"/>
              <a:t>Pr. B. KHARBOUCH</a:t>
            </a:r>
            <a:endParaRPr lang="fr-FR" sz="2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8137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420888"/>
            <a:ext cx="8712968" cy="20170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1192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377121"/>
            <a:ext cx="8504559" cy="6220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72272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19" y="908720"/>
            <a:ext cx="8640961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52968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77" y="260648"/>
            <a:ext cx="8471087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906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b="1" i="1" dirty="0">
                <a:solidFill>
                  <a:srgbClr val="FF0000"/>
                </a:solidFill>
              </a:rPr>
              <a:t>Questions de cours</a:t>
            </a:r>
            <a:r>
              <a:rPr lang="fr-FR" dirty="0">
                <a:solidFill>
                  <a:srgbClr val="FF0000"/>
                </a:solidFill>
              </a:rPr>
              <a:t> :</a:t>
            </a:r>
          </a:p>
          <a:p>
            <a:pPr lvl="1"/>
            <a:r>
              <a:rPr lang="fr-FR" sz="2000" b="1" i="1" dirty="0"/>
              <a:t>Donner la définition et l’expression d’un flux de chaleur par conduction.</a:t>
            </a:r>
            <a:endParaRPr lang="fr-FR" sz="2000" dirty="0"/>
          </a:p>
          <a:p>
            <a:pPr lvl="1"/>
            <a:endParaRPr lang="fr-FR" sz="2000" dirty="0"/>
          </a:p>
          <a:p>
            <a:pPr lvl="1"/>
            <a:r>
              <a:rPr lang="fr-FR" sz="2000" b="1" i="1" dirty="0"/>
              <a:t>Donner la définition et l’expression d’un flux de chaleur par convection.</a:t>
            </a:r>
            <a:endParaRPr lang="fr-FR" sz="20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677594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8496944" cy="633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830073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689164" cy="6120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9747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778" y="325825"/>
            <a:ext cx="8585694" cy="6271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23164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08720"/>
            <a:ext cx="8496944" cy="2997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88755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i="1" dirty="0" smtClean="0">
                <a:solidFill>
                  <a:srgbClr val="FF0000"/>
                </a:solidFill>
              </a:rPr>
              <a:t>solution</a:t>
            </a:r>
            <a:endParaRPr lang="fr-FR" b="1" i="1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268760"/>
            <a:ext cx="8712968" cy="540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33488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8858"/>
            <a:ext cx="8352928" cy="67109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113225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648"/>
            <a:ext cx="8496944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057301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4</Words>
  <Application>Microsoft Office PowerPoint</Application>
  <PresentationFormat>Affichage à l'écran (4:3)</PresentationFormat>
  <Paragraphs>6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  Filière Licence Fondamentale : Parcours Energétique et Rayonnement   Contrôle continue Module : Transfert de chaleur  (Durée : 1h 30) 6 juin 2017                                                         Pr. B. KHARBOUCH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solution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Filière Licence Fondamentale : Parcours Energétique et Rayonnement   Contrôle continue Module : Transfert de chaleur  (Durée : 1h 30)   6 juin 2017</dc:title>
  <dc:creator>Lenovo</dc:creator>
  <cp:lastModifiedBy>HP</cp:lastModifiedBy>
  <cp:revision>4</cp:revision>
  <dcterms:created xsi:type="dcterms:W3CDTF">2018-04-17T10:39:32Z</dcterms:created>
  <dcterms:modified xsi:type="dcterms:W3CDTF">2018-05-09T06:39:12Z</dcterms:modified>
</cp:coreProperties>
</file>